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1563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2026-06-02T14:12:34Z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